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3036" y="12"/>
      </p:cViewPr>
      <p:guideLst>
        <p:guide orient="horz" pos="13606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118B5-EE93-4EEF-95B3-9ADDC683A611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7BEA1-670D-41AD-839A-F5807D2D891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4327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1pPr>
    <a:lvl2pPr marL="172798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2pPr>
    <a:lvl3pPr marL="3455975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3pPr>
    <a:lvl4pPr marL="518396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4pPr>
    <a:lvl5pPr marL="691195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5pPr>
    <a:lvl6pPr marL="863993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6pPr>
    <a:lvl7pPr marL="10367924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7pPr>
    <a:lvl8pPr marL="1209591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8pPr>
    <a:lvl9pPr marL="13823899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7BEA1-670D-41AD-839A-F5807D2D8911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815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653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1683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523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459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9102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0742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6351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5886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124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06512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56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CCBFA-27C9-4D3D-A96A-B1C83F230749}" type="datetimeFigureOut">
              <a:rPr lang="th-TH" smtClean="0"/>
              <a:t>04/07/67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9FBFE-1321-4F7D-BFFF-F9F86538502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0332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1C409FB-FA1D-E7EC-203F-0F85B3B01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030" y="5259678"/>
            <a:ext cx="24480361" cy="20645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h-TH" sz="7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ชื่อเรื่อง </a:t>
            </a:r>
            <a:r>
              <a:rPr lang="en-US" sz="7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7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7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72</a:t>
            </a:r>
            <a:r>
              <a:rPr lang="th-TH" sz="7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6372939-6E25-4B9F-E14E-91695ED37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97" y="0"/>
            <a:ext cx="28604230" cy="2628900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F0FBACB8-818D-17F4-FB27-48BBFB80E6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 b="41425"/>
          <a:stretch/>
        </p:blipFill>
        <p:spPr>
          <a:xfrm>
            <a:off x="-1" y="2415339"/>
            <a:ext cx="28800425" cy="2628901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277BF12C-D98C-E1C7-5C83-016EDB851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0" b="10164"/>
          <a:stretch/>
        </p:blipFill>
        <p:spPr>
          <a:xfrm>
            <a:off x="7753695" y="41665313"/>
            <a:ext cx="21046730" cy="1535325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A0BFD9ED-CE1D-2A65-76F2-4C1C05F7BC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020"/>
          <a:stretch/>
        </p:blipFill>
        <p:spPr>
          <a:xfrm>
            <a:off x="-1" y="41665313"/>
            <a:ext cx="11053353" cy="1535326"/>
          </a:xfrm>
          <a:prstGeom prst="rect">
            <a:avLst/>
          </a:prstGeom>
        </p:spPr>
      </p:pic>
      <p:sp>
        <p:nvSpPr>
          <p:cNvPr id="18" name="ชื่อเรื่อง 1">
            <a:extLst>
              <a:ext uri="{FF2B5EF4-FFF2-40B4-BE49-F238E27FC236}">
                <a16:creationId xmlns:a16="http://schemas.microsoft.com/office/drawing/2014/main" id="{BB33841C-863C-20B7-D935-A81F7CD72A7B}"/>
              </a:ext>
            </a:extLst>
          </p:cNvPr>
          <p:cNvSpPr txBox="1">
            <a:spLocks/>
          </p:cNvSpPr>
          <p:nvPr/>
        </p:nvSpPr>
        <p:spPr>
          <a:xfrm>
            <a:off x="602638" y="10837644"/>
            <a:ext cx="14302113" cy="3236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288008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>
              <a:lnSpc>
                <a:spcPct val="100000"/>
              </a:lnSpc>
            </a:pPr>
            <a:endParaRPr lang="th-TH" sz="6000" b="1" dirty="0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36C63CF9-398F-9F45-22F3-F5A02D46BE2A}"/>
              </a:ext>
            </a:extLst>
          </p:cNvPr>
          <p:cNvSpPr/>
          <p:nvPr/>
        </p:nvSpPr>
        <p:spPr>
          <a:xfrm>
            <a:off x="529540" y="8122872"/>
            <a:ext cx="13649096" cy="58359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00000"/>
              </a:lnSpc>
            </a:pPr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บทนำ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6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60)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32)</a:t>
            </a: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792DECF-AC42-D97C-4377-19E7111BC859}"/>
              </a:ext>
            </a:extLst>
          </p:cNvPr>
          <p:cNvSpPr/>
          <p:nvPr/>
        </p:nvSpPr>
        <p:spPr>
          <a:xfrm>
            <a:off x="504026" y="15242690"/>
            <a:ext cx="13649096" cy="54421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วัตถุประสงค์ของการวิจัย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6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60)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32)</a:t>
            </a: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61DBAB68-81E0-5DE0-D7F4-5144ED5C694E}"/>
              </a:ext>
            </a:extLst>
          </p:cNvPr>
          <p:cNvSpPr/>
          <p:nvPr/>
        </p:nvSpPr>
        <p:spPr>
          <a:xfrm>
            <a:off x="602638" y="22194545"/>
            <a:ext cx="13649096" cy="58359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วิธีดำเนินการวิจัย 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6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60)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32)</a:t>
            </a: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FEA88FDC-8B9C-1E3E-0DE9-34365FD5F399}"/>
              </a:ext>
            </a:extLst>
          </p:cNvPr>
          <p:cNvSpPr/>
          <p:nvPr/>
        </p:nvSpPr>
        <p:spPr>
          <a:xfrm>
            <a:off x="602638" y="30839647"/>
            <a:ext cx="13649096" cy="58359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ผลการวิจัย 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6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60)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32)</a:t>
            </a: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15086821-23F5-E0B0-934A-8ECBB2FF6972}"/>
              </a:ext>
            </a:extLst>
          </p:cNvPr>
          <p:cNvSpPr/>
          <p:nvPr/>
        </p:nvSpPr>
        <p:spPr>
          <a:xfrm rot="10800000" flipV="1">
            <a:off x="15320390" y="7324241"/>
            <a:ext cx="12683331" cy="318513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ชื่อ-นามสกุล ผู้เขียน (ไทย) (32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pt)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ชื่อ-นามสกุล ผู้เขียนร่วม (ไทย) (32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pt)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(32 pt)</a:t>
            </a:r>
          </a:p>
          <a:p>
            <a:pPr algn="r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ชื่อ-นามสกุล ผู้เขียน (อังกฤษ)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28 pt)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ชื่อ-นามสกุล ผู้เขียนร่วม (อังกฤษ)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28 pt)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(28 pt)</a:t>
            </a:r>
          </a:p>
          <a:p>
            <a:pPr algn="r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หน่วยงานต้นสังกัด (ไทย)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32 pt)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หน่วยงานต้นสังกัด (ไทย)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30 pt)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(30 pt)</a:t>
            </a:r>
          </a:p>
          <a:p>
            <a:pPr algn="r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หน่วยงานต้นสังกัด (อังกฤษ)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28 pt)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หน่วยงานต้นสังกัด (อังกฤษ)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28 pt)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(28 pt)</a:t>
            </a:r>
          </a:p>
          <a:p>
            <a:pPr algn="r">
              <a:lnSpc>
                <a:spcPct val="100000"/>
              </a:lnSpc>
            </a:pP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E-mail: (28 pt)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(ผู้เขียนหลัก)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(28 pt)</a:t>
            </a: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7CBB406F-40FB-C1BB-9E2F-09C0F5F9FA56}"/>
              </a:ext>
            </a:extLst>
          </p:cNvPr>
          <p:cNvSpPr/>
          <p:nvPr/>
        </p:nvSpPr>
        <p:spPr>
          <a:xfrm>
            <a:off x="14621789" y="10730807"/>
            <a:ext cx="13649096" cy="58359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00000"/>
              </a:lnSpc>
            </a:pPr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การอภิปรายผลการวิจัย …….. 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 </a:t>
            </a:r>
            <a:r>
              <a:rPr lang="en-US" sz="6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60)</a:t>
            </a:r>
          </a:p>
          <a:p>
            <a:pPr algn="thaiDist">
              <a:lnSpc>
                <a:spcPct val="100000"/>
              </a:lnSpc>
            </a:pP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……..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32)</a:t>
            </a: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สี่เหลี่ยมผืนผ้า 25">
            <a:extLst>
              <a:ext uri="{FF2B5EF4-FFF2-40B4-BE49-F238E27FC236}">
                <a16:creationId xmlns:a16="http://schemas.microsoft.com/office/drawing/2014/main" id="{0DF3DCA7-3037-0FB5-B0BB-EB3B9A647F8E}"/>
              </a:ext>
            </a:extLst>
          </p:cNvPr>
          <p:cNvSpPr/>
          <p:nvPr/>
        </p:nvSpPr>
        <p:spPr>
          <a:xfrm>
            <a:off x="14837508" y="30839647"/>
            <a:ext cx="13649096" cy="58359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thaiDist">
              <a:lnSpc>
                <a:spcPct val="100000"/>
              </a:lnSpc>
            </a:pPr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รายการอ้างอิง …….. 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 </a:t>
            </a:r>
            <a:r>
              <a:rPr lang="en-US" sz="6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60)</a:t>
            </a:r>
          </a:p>
          <a:p>
            <a:pPr algn="thaiDist">
              <a:lnSpc>
                <a:spcPct val="100000"/>
              </a:lnSpc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รายการอ้างอิง ยึดตามรูปแบบ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APA ……….. TH </a:t>
            </a:r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SarabunPSK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(Size 32)</a:t>
            </a: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en-US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lnSpc>
                <a:spcPct val="100000"/>
              </a:lnSpc>
            </a:pP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4798481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112</TotalTime>
  <Words>247</Words>
  <Application>Microsoft Office PowerPoint</Application>
  <PresentationFormat>กำหนดเอง</PresentationFormat>
  <Paragraphs>41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 SarabunPSK</vt:lpstr>
      <vt:lpstr>ธีมของ Office</vt:lpstr>
      <vt:lpstr>ชื่อเรื่อง …….. TH SarabunPSK (Size 72)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ปริญญา นิกรกุล</dc:creator>
  <cp:lastModifiedBy>ปริญญา นิกรกุล</cp:lastModifiedBy>
  <cp:revision>1</cp:revision>
  <dcterms:created xsi:type="dcterms:W3CDTF">2024-07-04T06:33:58Z</dcterms:created>
  <dcterms:modified xsi:type="dcterms:W3CDTF">2024-07-04T08:26:22Z</dcterms:modified>
</cp:coreProperties>
</file>